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9" r:id="rId4"/>
    <p:sldId id="260" r:id="rId5"/>
    <p:sldId id="262" r:id="rId6"/>
    <p:sldId id="258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94683" autoAdjust="0"/>
  </p:normalViewPr>
  <p:slideViewPr>
    <p:cSldViewPr>
      <p:cViewPr varScale="1">
        <p:scale>
          <a:sx n="111" d="100"/>
          <a:sy n="111" d="100"/>
        </p:scale>
        <p:origin x="-161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259D784-EE7E-40A0-9CAA-A93AA345BD2B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0259407-A374-417D-BA1A-B7B423AADC4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229600" cy="1368152"/>
          </a:xfrm>
        </p:spPr>
        <p:txBody>
          <a:bodyPr>
            <a:noAutofit/>
          </a:bodyPr>
          <a:lstStyle/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 и воин 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Курской 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земли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941168"/>
            <a:ext cx="6400800" cy="1512168"/>
          </a:xfrm>
        </p:spPr>
        <p:txBody>
          <a:bodyPr>
            <a:normAutofit fontScale="77500" lnSpcReduction="20000"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Курский писатель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КОНСТАНТИН ДМИТРИЕВИЧ </a:t>
            </a:r>
            <a:endPara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ВОРОБЬЕВ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772816"/>
            <a:ext cx="2381250" cy="3114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795827" y="6480121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ruslit.r46.ru</a:t>
            </a: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294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6512" y="116632"/>
            <a:ext cx="9180512" cy="864096"/>
          </a:xfrm>
        </p:spPr>
        <p:txBody>
          <a:bodyPr>
            <a:noAutofit/>
          </a:bodyPr>
          <a:lstStyle/>
          <a:p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писателю в г. Курске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" y="4869159"/>
            <a:ext cx="4499992" cy="1626515"/>
          </a:xfrm>
        </p:spPr>
        <p:txBody>
          <a:bodyPr>
            <a:noAutofit/>
          </a:bodyPr>
          <a:lstStyle/>
          <a:p>
            <a:r>
              <a:rPr lang="ru-RU" sz="2000" dirty="0"/>
              <a:t>Памятник установили в 2009 году на углу улиц </a:t>
            </a:r>
            <a:r>
              <a:rPr lang="ru-RU" sz="2000" dirty="0" err="1"/>
              <a:t>Перекальского</a:t>
            </a:r>
            <a:r>
              <a:rPr lang="ru-RU" sz="2000" dirty="0"/>
              <a:t> и </a:t>
            </a:r>
            <a:r>
              <a:rPr lang="ru-RU" sz="2000" dirty="0" err="1"/>
              <a:t>Блинова</a:t>
            </a:r>
            <a:r>
              <a:rPr lang="ru-RU" sz="2000" dirty="0"/>
              <a:t>, в сквере возле Курской областной филармонии.</a:t>
            </a:r>
            <a:endParaRPr lang="ru-RU" sz="2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549" y="1108325"/>
            <a:ext cx="4032448" cy="53873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08324"/>
            <a:ext cx="2592288" cy="36568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95827" y="6480121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ruslit.r46.ru</a:t>
            </a: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188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08504" cy="1008112"/>
          </a:xfrm>
        </p:spPr>
        <p:txBody>
          <a:bodyPr>
            <a:noAutofit/>
          </a:bodyPr>
          <a:lstStyle/>
          <a:p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 из фильма </a:t>
            </a:r>
            <a:r>
              <a:rPr lang="ru-RU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мы, </a:t>
            </a:r>
            <a:r>
              <a:rPr lang="ru-RU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Господи!..»</a:t>
            </a:r>
            <a:endParaRPr lang="ru-RU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268760"/>
            <a:ext cx="6210690" cy="496855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187624" y="6237312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2400" dirty="0" smtClean="0"/>
              <a:t>1990 г. Режиссер Александр </a:t>
            </a:r>
            <a:r>
              <a:rPr lang="ru-RU" sz="2400" dirty="0" err="1" smtClean="0"/>
              <a:t>Итыгилов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795827" y="6480121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ruslit.r46.ru</a:t>
            </a: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723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sz="4400" dirty="0"/>
              <a:t>Жертвы бойни в Каунасе 25—27 июня 1941 </a:t>
            </a:r>
            <a:r>
              <a:rPr lang="ru-RU" sz="4400" dirty="0" smtClean="0"/>
              <a:t>года</a:t>
            </a:r>
            <a:r>
              <a:rPr lang="ru-RU" sz="4400" dirty="0" smtClean="0">
                <a:effectLst/>
              </a:rPr>
              <a:t> </a:t>
            </a:r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37" y="1700808"/>
            <a:ext cx="7199132" cy="48367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795827" y="6480121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ruslit.r46.ru</a:t>
            </a: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532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Могила писателя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80050"/>
            <a:ext cx="4536504" cy="5384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795827" y="6480121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ruslit.r46.ru</a:t>
            </a: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237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850106"/>
          </a:xfrm>
        </p:spPr>
        <p:txBody>
          <a:bodyPr>
            <a:noAutofit/>
          </a:bodyPr>
          <a:lstStyle/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ом-музей </a:t>
            </a:r>
            <a:r>
              <a:rPr lang="ru-RU" sz="5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К.Воробьева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742821"/>
            <a:ext cx="2793812" cy="2095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077072"/>
            <a:ext cx="2793811" cy="2095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38184"/>
            <a:ext cx="5976664" cy="4617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7795827" y="6480121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ruslit.r46.ru</a:t>
            </a: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308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983" y="116632"/>
            <a:ext cx="8229600" cy="864096"/>
          </a:xfrm>
        </p:spPr>
        <p:txBody>
          <a:bodyPr>
            <a:no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Обложки изданий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86" y="1340768"/>
            <a:ext cx="3123145" cy="46178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340767"/>
            <a:ext cx="2910070" cy="46178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398" y="1844824"/>
            <a:ext cx="3016770" cy="46231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795827" y="6480121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ruslit.r46.ru</a:t>
            </a: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967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85</TotalTime>
  <Words>69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Поэт и воин  Курской земли</vt:lpstr>
      <vt:lpstr>Памятник писателю в г. Курске</vt:lpstr>
      <vt:lpstr>Кадр из фильма «Это мы, Господи!..»</vt:lpstr>
      <vt:lpstr>Жертвы бойни в Каунасе 25—27 июня 1941 года </vt:lpstr>
      <vt:lpstr>Могила писателя</vt:lpstr>
      <vt:lpstr>Дом-музей К.Воробьева</vt:lpstr>
      <vt:lpstr>Обложки изданий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</dc:creator>
  <cp:lastModifiedBy>Anna</cp:lastModifiedBy>
  <cp:revision>13</cp:revision>
  <dcterms:created xsi:type="dcterms:W3CDTF">2016-05-19T20:21:23Z</dcterms:created>
  <dcterms:modified xsi:type="dcterms:W3CDTF">2016-05-19T21:46:43Z</dcterms:modified>
</cp:coreProperties>
</file>